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2800" b="1" dirty="0" err="1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Інтернет-проєкт</a:t>
            </a:r>
            <a:r>
              <a:rPr lang="uk-UA" sz="2800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2800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Ліги старшокласників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4725144"/>
            <a:ext cx="709228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uk-UA" sz="2400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Робота учениці  8- А ласу</a:t>
            </a:r>
          </a:p>
          <a:p>
            <a:pPr algn="r">
              <a:spcBef>
                <a:spcPct val="20000"/>
              </a:spcBef>
              <a:defRPr/>
            </a:pPr>
            <a:r>
              <a:rPr lang="uk-UA" sz="2400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Червонослобідського</a:t>
            </a:r>
            <a:r>
              <a:rPr lang="uk-UA" sz="2400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r">
              <a:spcBef>
                <a:spcPct val="20000"/>
              </a:spcBef>
              <a:defRPr/>
            </a:pPr>
            <a:r>
              <a:rPr lang="uk-UA" sz="2400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ЗЗСО </a:t>
            </a:r>
            <a:r>
              <a:rPr lang="uk-UA" sz="2400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І-ІІІступенів</a:t>
            </a:r>
            <a:r>
              <a:rPr lang="uk-UA" sz="2400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 №2</a:t>
            </a:r>
          </a:p>
          <a:p>
            <a:pPr algn="r">
              <a:spcBef>
                <a:spcPct val="20000"/>
              </a:spcBef>
              <a:defRPr/>
            </a:pPr>
            <a:r>
              <a:rPr lang="uk-UA" sz="2400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Бобух</a:t>
            </a:r>
            <a:r>
              <a:rPr lang="uk-UA" sz="2400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+mj-lt"/>
                <a:cs typeface="Times New Roman" pitchFamily="18" charset="0"/>
              </a:rPr>
              <a:t> Маргарита</a:t>
            </a:r>
            <a:endParaRPr lang="ru-RU" sz="2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84784"/>
            <a:ext cx="75608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Пишаємось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тобою, </a:t>
            </a: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рідний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край!”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Команда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футболістів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серед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юнаків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 2007-2008 р. н.</a:t>
            </a:r>
            <a:br>
              <a:rPr lang="ru-RU" sz="2800" b="1" dirty="0" smtClean="0">
                <a:latin typeface="Cambria Math" pitchFamily="18" charset="0"/>
                <a:ea typeface="Cambria Math" pitchFamily="18" charset="0"/>
              </a:rPr>
            </a:b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10009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3930819" cy="524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1271"/>
            <a:ext cx="4032448" cy="537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5045050_840964156285353_142732907827219660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27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8156095_1120293018312431_547742934085559910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539701"/>
            <a:ext cx="5594556" cy="431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212976"/>
            <a:ext cx="36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ambria Math" pitchFamily="18" charset="0"/>
                <a:ea typeface="Cambria Math" pitchFamily="18" charset="0"/>
              </a:rPr>
              <a:t>Туристсько-краєзнавчий гурт </a:t>
            </a:r>
            <a:r>
              <a:rPr lang="uk-UA" sz="3200" b="1" dirty="0" err="1" smtClean="0">
                <a:latin typeface="Cambria Math" pitchFamily="18" charset="0"/>
                <a:ea typeface="Cambria Math" pitchFamily="18" charset="0"/>
              </a:rPr>
              <a:t>“Неогайдамаки”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1614984_401678307893533_143813622122585156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21614984_401678307893533_14381362212258515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26064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Cambria Math" pitchFamily="18" charset="0"/>
                <a:ea typeface="Cambria Math" pitchFamily="18" charset="0"/>
              </a:rPr>
              <a:t>Туристично-екологічний клуб </a:t>
            </a:r>
            <a:r>
              <a:rPr lang="uk-UA" sz="2400" b="1" dirty="0" err="1" smtClean="0">
                <a:latin typeface="Cambria Math" pitchFamily="18" charset="0"/>
                <a:ea typeface="Cambria Math" pitchFamily="18" charset="0"/>
              </a:rPr>
              <a:t>“Кипарис”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1617292_627363061335497_444907096739361587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1617292_627363061335497_444907096739361587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131" y="908720"/>
            <a:ext cx="896186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Cambria Math" pitchFamily="18" charset="0"/>
                <a:ea typeface="Cambria Math" pitchFamily="18" charset="0"/>
              </a:rPr>
              <a:t>КЛУБ СПОРТИВНОГО ТАНЦЮ “</a:t>
            </a:r>
            <a:r>
              <a:rPr lang="en-US" sz="2800" b="1" dirty="0" err="1" smtClean="0">
                <a:latin typeface="Cambria Math" pitchFamily="18" charset="0"/>
                <a:ea typeface="Cambria Math" pitchFamily="18" charset="0"/>
              </a:rPr>
              <a:t>Forsage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 dancehall</a:t>
            </a:r>
            <a:r>
              <a:rPr lang="uk-UA" dirty="0" smtClean="0"/>
              <a:t>”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8822718_799439163979229_55986450294776713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8822718_799439163979229_55986450294776713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8847495_799439107312568_631345384783114033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52120" y="33265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Cambria Math" pitchFamily="18" charset="0"/>
                <a:ea typeface="Cambria Math" pitchFamily="18" charset="0"/>
              </a:rPr>
              <a:t>Реконструкція </a:t>
            </a:r>
          </a:p>
          <a:p>
            <a:pPr algn="ctr"/>
            <a:r>
              <a:rPr lang="uk-UA" sz="2800" b="1" dirty="0" smtClean="0">
                <a:latin typeface="Cambria Math" pitchFamily="18" charset="0"/>
                <a:ea typeface="Cambria Math" pitchFamily="18" charset="0"/>
              </a:rPr>
              <a:t>автобусних </a:t>
            </a:r>
          </a:p>
          <a:p>
            <a:pPr algn="ctr"/>
            <a:r>
              <a:rPr lang="uk-UA" sz="2800" b="1" dirty="0" smtClean="0">
                <a:latin typeface="Cambria Math" pitchFamily="18" charset="0"/>
                <a:ea typeface="Cambria Math" pitchFamily="18" charset="0"/>
              </a:rPr>
              <a:t>зупинок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8254760_931828737298230_647629534302853091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8254760_931828737298230_647629534302853091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8403680_931828263964944_908292514916856159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8547079_930182587462845_465064035734119860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573016"/>
            <a:ext cx="5652120" cy="306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7229730_2631772520402932_294238381205506960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7186"/>
            <a:ext cx="8229600" cy="4491990"/>
          </a:xfrm>
        </p:spPr>
      </p:pic>
      <p:pic>
        <p:nvPicPr>
          <p:cNvPr id="4" name="Рисунок 3" descr="ecooboi-fon-iz-cvetov-1551884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7229730_2631772520402932_294238381205506960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Cambria Math" pitchFamily="18" charset="0"/>
                <a:ea typeface="Cambria Math" pitchFamily="18" charset="0"/>
              </a:rPr>
              <a:t>Вокальний ансамбль молодших класів </a:t>
            </a:r>
            <a:r>
              <a:rPr lang="uk-UA" sz="2400" b="1" dirty="0" err="1" smtClean="0">
                <a:latin typeface="Cambria Math" pitchFamily="18" charset="0"/>
                <a:ea typeface="Cambria Math" pitchFamily="18" charset="0"/>
              </a:rPr>
              <a:t>Червонослобідської</a:t>
            </a:r>
            <a:r>
              <a:rPr lang="uk-UA" sz="2400" b="1" dirty="0" smtClean="0">
                <a:latin typeface="Cambria Math" pitchFamily="18" charset="0"/>
                <a:ea typeface="Cambria Math" pitchFamily="18" charset="0"/>
              </a:rPr>
              <a:t> дитячої музичної школи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cooboi-fon-iz-cvetov-1551884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200901_09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0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Наш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родовід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великий,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визначний</a:t>
            </a:r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Як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хліб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печі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ніжний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запашний</a:t>
            </a:r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Радій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Червона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Слобода, вся наша </a:t>
            </a:r>
            <a:r>
              <a:rPr lang="ru-RU" sz="2400" b="1" smtClean="0">
                <a:latin typeface="Cambria Math" pitchFamily="18" charset="0"/>
                <a:ea typeface="Cambria Math" pitchFamily="18" charset="0"/>
              </a:rPr>
              <a:t>рідна</a:t>
            </a:r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Живи, село, для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щастя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для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добра!!!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Червона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Слобода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розташоване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на правому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Дніпра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Кременчуцького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водосховища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за 1,5 км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схід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районного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обласного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центрів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Червона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Слобода –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найбільше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наймальовничіше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Черкащини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 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створені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належні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умови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проживання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всебічного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розвитку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 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покращення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добробуту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населення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slid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068960"/>
            <a:ext cx="3528392" cy="357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476672"/>
            <a:ext cx="691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 Black" pitchFamily="34" charset="0"/>
              </a:rPr>
              <a:t>Моє</a:t>
            </a:r>
            <a:r>
              <a:rPr lang="ru-RU" sz="2400" dirty="0" smtClean="0">
                <a:latin typeface="Arial Black" pitchFamily="34" charset="0"/>
              </a:rPr>
              <a:t> село, моя </a:t>
            </a:r>
            <a:r>
              <a:rPr lang="ru-RU" sz="2400" dirty="0" err="1" smtClean="0">
                <a:latin typeface="Arial Black" pitchFamily="34" charset="0"/>
              </a:rPr>
              <a:t>Червона</a:t>
            </a:r>
            <a:r>
              <a:rPr lang="ru-RU" sz="2400" dirty="0" smtClean="0">
                <a:latin typeface="Arial Black" pitchFamily="34" charset="0"/>
              </a:rPr>
              <a:t> Слобода </a:t>
            </a:r>
            <a:r>
              <a:rPr lang="ru-RU" sz="2400" dirty="0" err="1" smtClean="0">
                <a:latin typeface="Arial Black" pitchFamily="34" charset="0"/>
              </a:rPr>
              <a:t>рідна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Де народилась я </a:t>
            </a:r>
            <a:r>
              <a:rPr lang="ru-RU" sz="2400" dirty="0" err="1" smtClean="0">
                <a:latin typeface="Arial Black" pitchFamily="34" charset="0"/>
              </a:rPr>
              <a:t>і</a:t>
            </a:r>
            <a:r>
              <a:rPr lang="ru-RU" sz="2400" dirty="0" smtClean="0">
                <a:latin typeface="Arial Black" pitchFamily="34" charset="0"/>
              </a:rPr>
              <a:t> де живу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Свята земля </a:t>
            </a:r>
            <a:r>
              <a:rPr lang="ru-RU" sz="2400" dirty="0" err="1" smtClean="0">
                <a:latin typeface="Arial Black" pitchFamily="34" charset="0"/>
              </a:rPr>
              <a:t>оця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від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прадіда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і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діда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Свою </a:t>
            </a:r>
            <a:r>
              <a:rPr lang="ru-RU" sz="2400" dirty="0" err="1" smtClean="0">
                <a:latin typeface="Arial Black" pitchFamily="34" charset="0"/>
              </a:rPr>
              <a:t>любов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тобі</a:t>
            </a:r>
            <a:r>
              <a:rPr lang="ru-RU" sz="2400" dirty="0" smtClean="0">
                <a:latin typeface="Arial Black" pitchFamily="34" charset="0"/>
              </a:rPr>
              <a:t> я </a:t>
            </a:r>
            <a:r>
              <a:rPr lang="ru-RU" sz="2400" dirty="0" err="1" smtClean="0">
                <a:latin typeface="Arial Black" pitchFamily="34" charset="0"/>
              </a:rPr>
              <a:t>віддаю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IMG_20190920_095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Грамоти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відзнаки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колективів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ЦКДСТ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Image_2-350x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52268"/>
            <a:ext cx="7340975" cy="550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Секція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«Дзюдо»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44724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Центром культурно –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масової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роботи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Будинок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культури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сільська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бібліотека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якій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забезпечено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вільний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доступ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мережі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Інтернет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користувачів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бібліотеки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300px-Ч.Слобода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2520280" cy="531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883" y="3429000"/>
            <a:ext cx="6599117" cy="312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села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розташована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Черкаська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Центральна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районна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лікарня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Herkaska-tsentralna-rayonna-likar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5461511" cy="309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92520766_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0480"/>
            <a:ext cx="4716016" cy="314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Лінгафонний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кабінет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в </a:t>
            </a:r>
          </a:p>
          <a:p>
            <a:pPr algn="ctr"/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Червонослобідському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ЗЗСО І-ІІІ ст.№2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400px-Ч.Слобода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0px-Ч.Слобода.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542" y="1413296"/>
            <a:ext cx="4083528" cy="54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8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Вже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років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поспіль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їснує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футбольна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команда ФК"Слобода, </a:t>
            </a:r>
          </a:p>
          <a:p>
            <a:pPr algn="ctr"/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яка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дуже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часто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завойовує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призові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місця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різних</a:t>
            </a: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latin typeface="Cambria Math" pitchFamily="18" charset="0"/>
                <a:ea typeface="Cambria Math" pitchFamily="18" charset="0"/>
              </a:rPr>
              <a:t>змаганнях</a:t>
            </a:r>
            <a:endParaRPr lang="ru-RU" sz="2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60996283_399282167335829_2764841190565085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424936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User</cp:lastModifiedBy>
  <cp:revision>29</cp:revision>
  <dcterms:created xsi:type="dcterms:W3CDTF">2019-10-17T11:46:12Z</dcterms:created>
  <dcterms:modified xsi:type="dcterms:W3CDTF">2020-10-29T12:29:23Z</dcterms:modified>
</cp:coreProperties>
</file>